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8" autoAdjust="0"/>
    <p:restoredTop sz="94660"/>
  </p:normalViewPr>
  <p:slideViewPr>
    <p:cSldViewPr snapToGrid="0">
      <p:cViewPr varScale="1">
        <p:scale>
          <a:sx n="41" d="100"/>
          <a:sy n="41" d="100"/>
        </p:scale>
        <p:origin x="73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EA9BE2-23C9-92A4-016A-C3F4A91EB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A6B8651-F34E-CB08-C7A3-830752E8B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BCB43B6-4A18-7214-50A9-B1218EEF3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9826681-D201-ADA3-C4C2-D69496622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5F2E45-FE09-F6C7-4D98-C44BF245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10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4165F4-47CA-9190-D524-7F096D6F6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A593A98-0EEA-8EDE-36BD-5029205B6A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48DFC3-7B65-68EF-6363-8041D7AEA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3103DF-8A46-7892-B223-AAB705072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81ADCA-79EE-D4C2-FF2A-5510A2806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023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9EDDA3-5BD3-EC20-1E9E-12DD5C92FE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1E25CAA-2D8B-1EAC-BDE2-B0BEC8E56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07225F-3CF4-9534-4881-4B6A7FD4D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781A1A-FB45-8162-9023-D15953883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A10DB1-405C-7AFB-ACBC-2BB77E2B0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150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DB0C07-1585-FC00-313D-0F762982B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43CB8DA-A2E1-DA3C-7C28-785AF0160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488B7A-F2BF-C392-1B5F-CE6E9560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DA78FE-0320-BB6B-948E-C64268D25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002935-28AF-A82C-AD53-43585F92C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35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82EDB7-57FE-1B3D-C5DA-8563FFB0E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0D4CD88-5B42-93F3-FC0D-8798FADBF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2DDB77-FA02-D80F-5FDD-50EEFBF5B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D78F478-ADA6-0904-B063-02750F199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D17553-3431-C670-CFDE-BA03D9478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536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BE4990-3DC9-3518-3494-DC909757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1E296A-2C03-3656-AB09-E204CF4A47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D69E432-288F-525F-13A3-EFFFE1A8B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9651D4-D4F3-A639-8416-E23A3D735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DE333F-097D-006E-6D4A-D39F40E37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468D4A4-E8DC-9314-91F6-17155B495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535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2B14EE-C831-A5A0-44FD-CEAB99489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DF0DEB-771A-97B5-E6B1-98B4989AA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268C376-6867-1C68-8BE7-5C090A8043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3D77AC-1139-9605-3A3D-EA2524B879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9339FFB-3F24-FD97-4D8E-37869CA155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580B96A-10BE-7476-A7E9-FC7D0C65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BA892F9-1039-27E7-8CE4-1E76749A8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0856269-9515-AA09-83A1-5444A7F5D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093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131B34-F018-DDB5-1C59-3E650BEA6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7B39C1-6EF9-1532-5D4D-19DF8A422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EA3A255-CD45-6A34-85E7-94A266186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2031D59-CD95-17EA-37A0-337AC2849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92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DD8AC7B-6E4F-8AE4-04E2-60AF5867B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080B06D-B671-C107-167B-5BD5A8916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A58B3C5-2FB3-0E45-DE43-F04199DDE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78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71EFF6-CC13-D283-0CB2-7C27868E0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AD27E0-4DE1-E90D-DE69-19E5F12043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C057DB-0BB2-2C23-DD5D-11E71D373C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E6B6E3-73DA-CBCE-07F7-7CE78F526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E7CB0C-59A5-8128-A757-64FCB8BE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BF2127-1233-8A4B-26EE-F22099FA8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2289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F6AE4C-3515-88EF-AF95-8D56151D6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F60A082-F4C6-274D-401F-7F8F9F2530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A59973-FC9E-DF62-BF6B-D5B10BCE4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7CD9A75-2B43-AF0C-3123-AFFB376E2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CE9103-1B84-5FC5-5A10-28010425D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25E95C9-BCDF-FC83-891D-DAD9059BB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909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E553BCC-F940-6381-4942-08DCF3BA3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342394-EB8C-C5A1-D537-848A4FA25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FB7560-98A7-8A5E-EA60-B3BDDE9059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90683-3BF1-4E2E-AB08-3E826D06403E}" type="datetimeFigureOut">
              <a:rPr kumimoji="1" lang="ja-JP" altLang="en-US" smtClean="0"/>
              <a:t>2023/1/18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B2EF0A-EE7B-207A-8A90-8333F33DFA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B21797-DC8C-940F-EB2B-24B309C5E7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9253-F715-45C4-8842-B502674D57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420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04624C04-B80F-3B76-8E0D-4B0908910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23733"/>
            <a:ext cx="10515600" cy="2787149"/>
          </a:xfrm>
        </p:spPr>
        <p:txBody>
          <a:bodyPr>
            <a:normAutofit/>
          </a:bodyPr>
          <a:lstStyle/>
          <a:p>
            <a:r>
              <a:rPr lang="ja-JP" altLang="en-US" sz="3200" b="1" dirty="0"/>
              <a:t>日本看護シミュレーションラーニング学会　</a:t>
            </a:r>
            <a:r>
              <a:rPr lang="en-US" altLang="ja-JP" sz="3200" b="1" dirty="0"/>
              <a:t>COI</a:t>
            </a:r>
            <a:r>
              <a:rPr lang="ja-JP" altLang="en-US" sz="3200" b="1" dirty="0"/>
              <a:t>　開示</a:t>
            </a:r>
            <a:br>
              <a:rPr lang="en-US" altLang="ja-JP" sz="3200" b="1" dirty="0"/>
            </a:br>
            <a:br>
              <a:rPr lang="en-US" altLang="ja-JP" sz="3200" b="1" dirty="0"/>
            </a:br>
            <a:r>
              <a:rPr lang="ja-JP" altLang="en-US" sz="3200" b="1" dirty="0"/>
              <a:t>　筆頭者氏名</a:t>
            </a:r>
            <a:br>
              <a:rPr lang="en-US" altLang="ja-JP" sz="3200" b="1" dirty="0"/>
            </a:br>
            <a:br>
              <a:rPr lang="en-US" altLang="ja-JP" sz="3200" b="1" dirty="0"/>
            </a:br>
            <a:r>
              <a:rPr lang="ja-JP" altLang="en-US" sz="3200" b="1" dirty="0"/>
              <a:t>　所属</a:t>
            </a:r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575D116D-D27B-617E-4AB1-DEC8167FF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0158"/>
            <a:ext cx="10515600" cy="2747963"/>
          </a:xfrm>
        </p:spPr>
        <p:txBody>
          <a:bodyPr/>
          <a:lstStyle/>
          <a:p>
            <a:r>
              <a:rPr lang="ja-JP" altLang="en-US" dirty="0"/>
              <a:t>演題発表に関連して、発表者には開示すべき </a:t>
            </a:r>
            <a:r>
              <a:rPr lang="en-US" altLang="ja-JP" dirty="0"/>
              <a:t>COI </a:t>
            </a:r>
            <a:r>
              <a:rPr lang="ja-JP" altLang="en-US" dirty="0"/>
              <a:t>関係にある企業・団体等はありません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018CD7-1361-8B7C-190A-09D663C2011C}"/>
              </a:ext>
            </a:extLst>
          </p:cNvPr>
          <p:cNvSpPr txBox="1"/>
          <p:nvPr/>
        </p:nvSpPr>
        <p:spPr>
          <a:xfrm>
            <a:off x="375139" y="365125"/>
            <a:ext cx="4806462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/>
              <a:t>開示すべき</a:t>
            </a:r>
            <a:r>
              <a:rPr kumimoji="1" lang="en-US" altLang="ja-JP" sz="2400" dirty="0"/>
              <a:t>COI</a:t>
            </a:r>
            <a:r>
              <a:rPr kumimoji="1" lang="ja-JP" altLang="en-US" sz="2400" dirty="0"/>
              <a:t>状態がない場合</a:t>
            </a:r>
          </a:p>
        </p:txBody>
      </p:sp>
    </p:spTree>
    <p:extLst>
      <p:ext uri="{BB962C8B-B14F-4D97-AF65-F5344CB8AC3E}">
        <p14:creationId xmlns:p14="http://schemas.microsoft.com/office/powerpoint/2010/main" val="1853719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日本看護シミュレーションラーニング学会　COI　開示  　筆頭者氏名  　所属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日本看護シミュレーションラーニング学会　COI　開示  　筆頭者氏名  　所属</dc:title>
  <cp:revision>1</cp:revision>
  <dcterms:created xsi:type="dcterms:W3CDTF">2023-01-18T01:23:49Z</dcterms:created>
  <dcterms:modified xsi:type="dcterms:W3CDTF">2023-01-18T01:27:20Z</dcterms:modified>
</cp:coreProperties>
</file>